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305" r:id="rId6"/>
    <p:sldId id="328" r:id="rId7"/>
    <p:sldId id="327" r:id="rId8"/>
    <p:sldId id="306" r:id="rId9"/>
    <p:sldId id="299" r:id="rId10"/>
    <p:sldId id="300" r:id="rId11"/>
    <p:sldId id="301" r:id="rId12"/>
    <p:sldId id="302" r:id="rId13"/>
    <p:sldId id="304" r:id="rId14"/>
    <p:sldId id="321" r:id="rId15"/>
    <p:sldId id="326" r:id="rId16"/>
    <p:sldId id="259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7CDE48-8DAF-4A1A-955C-DC700B0F1B19}" v="16" dt="2024-09-17T13:54:56.2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760" autoAdjust="0"/>
  </p:normalViewPr>
  <p:slideViewPr>
    <p:cSldViewPr snapToGrid="0">
      <p:cViewPr varScale="1">
        <p:scale>
          <a:sx n="115" d="100"/>
          <a:sy n="115" d="100"/>
        </p:scale>
        <p:origin x="201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ter Bresters" userId="d30d9955-e363-46ba-b2a0-06bc24d6299f" providerId="ADAL" clId="{817CDE48-8DAF-4A1A-955C-DC700B0F1B19}"/>
    <pc:docChg chg="undo custSel addSld delSld modSld">
      <pc:chgData name="Pieter Bresters" userId="d30d9955-e363-46ba-b2a0-06bc24d6299f" providerId="ADAL" clId="{817CDE48-8DAF-4A1A-955C-DC700B0F1B19}" dt="2024-09-17T13:54:56.275" v="301" actId="20577"/>
      <pc:docMkLst>
        <pc:docMk/>
      </pc:docMkLst>
      <pc:sldChg chg="add">
        <pc:chgData name="Pieter Bresters" userId="d30d9955-e363-46ba-b2a0-06bc24d6299f" providerId="ADAL" clId="{817CDE48-8DAF-4A1A-955C-DC700B0F1B19}" dt="2024-09-17T13:33:12.445" v="0"/>
        <pc:sldMkLst>
          <pc:docMk/>
          <pc:sldMk cId="947746836" sldId="299"/>
        </pc:sldMkLst>
      </pc:sldChg>
      <pc:sldChg chg="add">
        <pc:chgData name="Pieter Bresters" userId="d30d9955-e363-46ba-b2a0-06bc24d6299f" providerId="ADAL" clId="{817CDE48-8DAF-4A1A-955C-DC700B0F1B19}" dt="2024-09-17T13:33:12.445" v="0"/>
        <pc:sldMkLst>
          <pc:docMk/>
          <pc:sldMk cId="2521647727" sldId="300"/>
        </pc:sldMkLst>
      </pc:sldChg>
      <pc:sldChg chg="add">
        <pc:chgData name="Pieter Bresters" userId="d30d9955-e363-46ba-b2a0-06bc24d6299f" providerId="ADAL" clId="{817CDE48-8DAF-4A1A-955C-DC700B0F1B19}" dt="2024-09-17T13:33:12.445" v="0"/>
        <pc:sldMkLst>
          <pc:docMk/>
          <pc:sldMk cId="3241394638" sldId="301"/>
        </pc:sldMkLst>
      </pc:sldChg>
      <pc:sldChg chg="add">
        <pc:chgData name="Pieter Bresters" userId="d30d9955-e363-46ba-b2a0-06bc24d6299f" providerId="ADAL" clId="{817CDE48-8DAF-4A1A-955C-DC700B0F1B19}" dt="2024-09-17T13:33:12.445" v="0"/>
        <pc:sldMkLst>
          <pc:docMk/>
          <pc:sldMk cId="3678459639" sldId="302"/>
        </pc:sldMkLst>
      </pc:sldChg>
      <pc:sldChg chg="add">
        <pc:chgData name="Pieter Bresters" userId="d30d9955-e363-46ba-b2a0-06bc24d6299f" providerId="ADAL" clId="{817CDE48-8DAF-4A1A-955C-DC700B0F1B19}" dt="2024-09-17T13:33:12.445" v="0"/>
        <pc:sldMkLst>
          <pc:docMk/>
          <pc:sldMk cId="85825405" sldId="304"/>
        </pc:sldMkLst>
      </pc:sldChg>
      <pc:sldChg chg="addSp delSp modSp add mod">
        <pc:chgData name="Pieter Bresters" userId="d30d9955-e363-46ba-b2a0-06bc24d6299f" providerId="ADAL" clId="{817CDE48-8DAF-4A1A-955C-DC700B0F1B19}" dt="2024-09-17T13:46:29.317" v="176" actId="20577"/>
        <pc:sldMkLst>
          <pc:docMk/>
          <pc:sldMk cId="2660368510" sldId="305"/>
        </pc:sldMkLst>
        <pc:spChg chg="mod">
          <ac:chgData name="Pieter Bresters" userId="d30d9955-e363-46ba-b2a0-06bc24d6299f" providerId="ADAL" clId="{817CDE48-8DAF-4A1A-955C-DC700B0F1B19}" dt="2024-09-17T13:35:16.558" v="21" actId="20577"/>
          <ac:spMkLst>
            <pc:docMk/>
            <pc:sldMk cId="2660368510" sldId="305"/>
            <ac:spMk id="2" creationId="{F34E5CD1-505B-AEE5-451C-D665BA9A35E0}"/>
          </ac:spMkLst>
        </pc:spChg>
        <pc:spChg chg="add del mod">
          <ac:chgData name="Pieter Bresters" userId="d30d9955-e363-46ba-b2a0-06bc24d6299f" providerId="ADAL" clId="{817CDE48-8DAF-4A1A-955C-DC700B0F1B19}" dt="2024-09-17T13:35:33.554" v="24" actId="478"/>
          <ac:spMkLst>
            <pc:docMk/>
            <pc:sldMk cId="2660368510" sldId="305"/>
            <ac:spMk id="5" creationId="{25016B10-365E-7450-F85F-8EC98E5F31A9}"/>
          </ac:spMkLst>
        </pc:spChg>
        <pc:spChg chg="add mod">
          <ac:chgData name="Pieter Bresters" userId="d30d9955-e363-46ba-b2a0-06bc24d6299f" providerId="ADAL" clId="{817CDE48-8DAF-4A1A-955C-DC700B0F1B19}" dt="2024-09-17T13:46:29.317" v="176" actId="20577"/>
          <ac:spMkLst>
            <pc:docMk/>
            <pc:sldMk cId="2660368510" sldId="305"/>
            <ac:spMk id="7" creationId="{DDA368B7-491F-CCBB-07A3-7C313DEADEA3}"/>
          </ac:spMkLst>
        </pc:spChg>
        <pc:spChg chg="del">
          <ac:chgData name="Pieter Bresters" userId="d30d9955-e363-46ba-b2a0-06bc24d6299f" providerId="ADAL" clId="{817CDE48-8DAF-4A1A-955C-DC700B0F1B19}" dt="2024-09-17T13:35:36.770" v="25" actId="478"/>
          <ac:spMkLst>
            <pc:docMk/>
            <pc:sldMk cId="2660368510" sldId="305"/>
            <ac:spMk id="10" creationId="{98484BB7-E89F-8525-9590-CD52CD46012C}"/>
          </ac:spMkLst>
        </pc:spChg>
        <pc:spChg chg="del">
          <ac:chgData name="Pieter Bresters" userId="d30d9955-e363-46ba-b2a0-06bc24d6299f" providerId="ADAL" clId="{817CDE48-8DAF-4A1A-955C-DC700B0F1B19}" dt="2024-09-17T13:35:39.211" v="26" actId="478"/>
          <ac:spMkLst>
            <pc:docMk/>
            <pc:sldMk cId="2660368510" sldId="305"/>
            <ac:spMk id="12" creationId="{DA11FE2A-B23D-D1B6-28D2-90306FFC1B0B}"/>
          </ac:spMkLst>
        </pc:spChg>
        <pc:picChg chg="del">
          <ac:chgData name="Pieter Bresters" userId="d30d9955-e363-46ba-b2a0-06bc24d6299f" providerId="ADAL" clId="{817CDE48-8DAF-4A1A-955C-DC700B0F1B19}" dt="2024-09-17T13:35:22.190" v="22" actId="478"/>
          <ac:picMkLst>
            <pc:docMk/>
            <pc:sldMk cId="2660368510" sldId="305"/>
            <ac:picMk id="6" creationId="{28C24739-1F74-69F8-54C0-33AA1B584B80}"/>
          </ac:picMkLst>
        </pc:picChg>
        <pc:picChg chg="del">
          <ac:chgData name="Pieter Bresters" userId="d30d9955-e363-46ba-b2a0-06bc24d6299f" providerId="ADAL" clId="{817CDE48-8DAF-4A1A-955C-DC700B0F1B19}" dt="2024-09-17T13:35:23.292" v="23" actId="478"/>
          <ac:picMkLst>
            <pc:docMk/>
            <pc:sldMk cId="2660368510" sldId="305"/>
            <ac:picMk id="8" creationId="{3A22A77E-CF08-174C-FADD-74743FF0FD67}"/>
          </ac:picMkLst>
        </pc:picChg>
      </pc:sldChg>
      <pc:sldChg chg="add">
        <pc:chgData name="Pieter Bresters" userId="d30d9955-e363-46ba-b2a0-06bc24d6299f" providerId="ADAL" clId="{817CDE48-8DAF-4A1A-955C-DC700B0F1B19}" dt="2024-09-17T13:33:12.445" v="0"/>
        <pc:sldMkLst>
          <pc:docMk/>
          <pc:sldMk cId="3548535140" sldId="306"/>
        </pc:sldMkLst>
      </pc:sldChg>
      <pc:sldChg chg="add">
        <pc:chgData name="Pieter Bresters" userId="d30d9955-e363-46ba-b2a0-06bc24d6299f" providerId="ADAL" clId="{817CDE48-8DAF-4A1A-955C-DC700B0F1B19}" dt="2024-09-17T13:34:35.862" v="2"/>
        <pc:sldMkLst>
          <pc:docMk/>
          <pc:sldMk cId="3144511678" sldId="321"/>
        </pc:sldMkLst>
      </pc:sldChg>
      <pc:sldChg chg="del">
        <pc:chgData name="Pieter Bresters" userId="d30d9955-e363-46ba-b2a0-06bc24d6299f" providerId="ADAL" clId="{817CDE48-8DAF-4A1A-955C-DC700B0F1B19}" dt="2024-09-17T13:34:30.873" v="1" actId="2696"/>
        <pc:sldMkLst>
          <pc:docMk/>
          <pc:sldMk cId="3942602991" sldId="321"/>
        </pc:sldMkLst>
      </pc:sldChg>
      <pc:sldChg chg="add">
        <pc:chgData name="Pieter Bresters" userId="d30d9955-e363-46ba-b2a0-06bc24d6299f" providerId="ADAL" clId="{817CDE48-8DAF-4A1A-955C-DC700B0F1B19}" dt="2024-09-17T13:34:35.862" v="2"/>
        <pc:sldMkLst>
          <pc:docMk/>
          <pc:sldMk cId="88170142" sldId="326"/>
        </pc:sldMkLst>
      </pc:sldChg>
      <pc:sldChg chg="del">
        <pc:chgData name="Pieter Bresters" userId="d30d9955-e363-46ba-b2a0-06bc24d6299f" providerId="ADAL" clId="{817CDE48-8DAF-4A1A-955C-DC700B0F1B19}" dt="2024-09-17T13:34:30.873" v="1" actId="2696"/>
        <pc:sldMkLst>
          <pc:docMk/>
          <pc:sldMk cId="1480616272" sldId="326"/>
        </pc:sldMkLst>
      </pc:sldChg>
      <pc:sldChg chg="add">
        <pc:chgData name="Pieter Bresters" userId="d30d9955-e363-46ba-b2a0-06bc24d6299f" providerId="ADAL" clId="{817CDE48-8DAF-4A1A-955C-DC700B0F1B19}" dt="2024-09-17T13:35:00.004" v="5" actId="2890"/>
        <pc:sldMkLst>
          <pc:docMk/>
          <pc:sldMk cId="1948578647" sldId="327"/>
        </pc:sldMkLst>
      </pc:sldChg>
      <pc:sldChg chg="new del">
        <pc:chgData name="Pieter Bresters" userId="d30d9955-e363-46ba-b2a0-06bc24d6299f" providerId="ADAL" clId="{817CDE48-8DAF-4A1A-955C-DC700B0F1B19}" dt="2024-09-17T13:34:55.872" v="4" actId="680"/>
        <pc:sldMkLst>
          <pc:docMk/>
          <pc:sldMk cId="2504094021" sldId="327"/>
        </pc:sldMkLst>
      </pc:sldChg>
      <pc:sldChg chg="modSp add mod">
        <pc:chgData name="Pieter Bresters" userId="d30d9955-e363-46ba-b2a0-06bc24d6299f" providerId="ADAL" clId="{817CDE48-8DAF-4A1A-955C-DC700B0F1B19}" dt="2024-09-17T13:54:56.275" v="301" actId="20577"/>
        <pc:sldMkLst>
          <pc:docMk/>
          <pc:sldMk cId="2910119386" sldId="328"/>
        </pc:sldMkLst>
        <pc:spChg chg="mod">
          <ac:chgData name="Pieter Bresters" userId="d30d9955-e363-46ba-b2a0-06bc24d6299f" providerId="ADAL" clId="{817CDE48-8DAF-4A1A-955C-DC700B0F1B19}" dt="2024-09-17T13:46:53.858" v="182" actId="20577"/>
          <ac:spMkLst>
            <pc:docMk/>
            <pc:sldMk cId="2910119386" sldId="328"/>
            <ac:spMk id="2" creationId="{F34E5CD1-505B-AEE5-451C-D665BA9A35E0}"/>
          </ac:spMkLst>
        </pc:spChg>
        <pc:spChg chg="mod">
          <ac:chgData name="Pieter Bresters" userId="d30d9955-e363-46ba-b2a0-06bc24d6299f" providerId="ADAL" clId="{817CDE48-8DAF-4A1A-955C-DC700B0F1B19}" dt="2024-09-17T13:54:56.275" v="301" actId="20577"/>
          <ac:spMkLst>
            <pc:docMk/>
            <pc:sldMk cId="2910119386" sldId="328"/>
            <ac:spMk id="7" creationId="{DDA368B7-491F-CCBB-07A3-7C313DEADEA3}"/>
          </ac:spMkLst>
        </pc:spChg>
      </pc:sldChg>
    </pc:docChg>
  </pc:docChgLst>
  <pc:docChgLst>
    <pc:chgData name="Pieter Bresters" userId="d30d9955-e363-46ba-b2a0-06bc24d6299f" providerId="ADAL" clId="{B64D27F3-16C7-4431-9FAE-5D0758481269}"/>
    <pc:docChg chg="addSld modSld">
      <pc:chgData name="Pieter Bresters" userId="d30d9955-e363-46ba-b2a0-06bc24d6299f" providerId="ADAL" clId="{B64D27F3-16C7-4431-9FAE-5D0758481269}" dt="2023-08-30T12:58:49.573" v="74" actId="14100"/>
      <pc:docMkLst>
        <pc:docMk/>
      </pc:docMkLst>
      <pc:sldChg chg="modSp mod modNotesTx">
        <pc:chgData name="Pieter Bresters" userId="d30d9955-e363-46ba-b2a0-06bc24d6299f" providerId="ADAL" clId="{B64D27F3-16C7-4431-9FAE-5D0758481269}" dt="2023-08-30T12:49:08.780" v="38" actId="6549"/>
        <pc:sldMkLst>
          <pc:docMk/>
          <pc:sldMk cId="772805317" sldId="307"/>
        </pc:sldMkLst>
        <pc:spChg chg="mod">
          <ac:chgData name="Pieter Bresters" userId="d30d9955-e363-46ba-b2a0-06bc24d6299f" providerId="ADAL" clId="{B64D27F3-16C7-4431-9FAE-5D0758481269}" dt="2023-08-30T12:45:55.121" v="36" actId="5793"/>
          <ac:spMkLst>
            <pc:docMk/>
            <pc:sldMk cId="772805317" sldId="307"/>
            <ac:spMk id="3" creationId="{58FE7F0C-65F9-C715-91CF-602789EFF219}"/>
          </ac:spMkLst>
        </pc:spChg>
      </pc:sldChg>
      <pc:sldChg chg="modSp mod">
        <pc:chgData name="Pieter Bresters" userId="d30d9955-e363-46ba-b2a0-06bc24d6299f" providerId="ADAL" clId="{B64D27F3-16C7-4431-9FAE-5D0758481269}" dt="2023-08-30T12:40:25.216" v="34" actId="6549"/>
        <pc:sldMkLst>
          <pc:docMk/>
          <pc:sldMk cId="643952231" sldId="319"/>
        </pc:sldMkLst>
        <pc:spChg chg="mod">
          <ac:chgData name="Pieter Bresters" userId="d30d9955-e363-46ba-b2a0-06bc24d6299f" providerId="ADAL" clId="{B64D27F3-16C7-4431-9FAE-5D0758481269}" dt="2023-08-30T12:40:25.216" v="34" actId="6549"/>
          <ac:spMkLst>
            <pc:docMk/>
            <pc:sldMk cId="643952231" sldId="319"/>
            <ac:spMk id="2" creationId="{D1489ED3-B3BC-CD88-3CE0-7CB84C2A6A17}"/>
          </ac:spMkLst>
        </pc:spChg>
      </pc:sldChg>
      <pc:sldChg chg="addSp delSp modSp add mod">
        <pc:chgData name="Pieter Bresters" userId="d30d9955-e363-46ba-b2a0-06bc24d6299f" providerId="ADAL" clId="{B64D27F3-16C7-4431-9FAE-5D0758481269}" dt="2023-08-30T12:58:49.573" v="74" actId="14100"/>
        <pc:sldMkLst>
          <pc:docMk/>
          <pc:sldMk cId="3942602991" sldId="321"/>
        </pc:sldMkLst>
        <pc:spChg chg="mod">
          <ac:chgData name="Pieter Bresters" userId="d30d9955-e363-46ba-b2a0-06bc24d6299f" providerId="ADAL" clId="{B64D27F3-16C7-4431-9FAE-5D0758481269}" dt="2023-08-30T12:57:25.266" v="70" actId="20577"/>
          <ac:spMkLst>
            <pc:docMk/>
            <pc:sldMk cId="3942602991" sldId="321"/>
            <ac:spMk id="2" creationId="{C51A9923-64A8-8CA5-1635-80893D0DE12F}"/>
          </ac:spMkLst>
        </pc:spChg>
        <pc:spChg chg="del mod">
          <ac:chgData name="Pieter Bresters" userId="d30d9955-e363-46ba-b2a0-06bc24d6299f" providerId="ADAL" clId="{B64D27F3-16C7-4431-9FAE-5D0758481269}" dt="2023-08-30T12:54:53.231" v="41"/>
          <ac:spMkLst>
            <pc:docMk/>
            <pc:sldMk cId="3942602991" sldId="321"/>
            <ac:spMk id="3" creationId="{58FE7F0C-65F9-C715-91CF-602789EFF219}"/>
          </ac:spMkLst>
        </pc:spChg>
        <pc:picChg chg="add mod">
          <ac:chgData name="Pieter Bresters" userId="d30d9955-e363-46ba-b2a0-06bc24d6299f" providerId="ADAL" clId="{B64D27F3-16C7-4431-9FAE-5D0758481269}" dt="2023-08-30T12:58:49.573" v="74" actId="14100"/>
          <ac:picMkLst>
            <pc:docMk/>
            <pc:sldMk cId="3942602991" sldId="321"/>
            <ac:picMk id="5" creationId="{3ADA659E-3DAB-DD0C-BA55-EF6282F7C410}"/>
          </ac:picMkLst>
        </pc:picChg>
      </pc:sldChg>
    </pc:docChg>
  </pc:docChgLst>
  <pc:docChgLst>
    <pc:chgData name="Pieter Bresters" userId="d30d9955-e363-46ba-b2a0-06bc24d6299f" providerId="ADAL" clId="{AC2022D8-1CD1-48AA-89D7-19E3B761867F}"/>
    <pc:docChg chg="custSel modSld">
      <pc:chgData name="Pieter Bresters" userId="d30d9955-e363-46ba-b2a0-06bc24d6299f" providerId="ADAL" clId="{AC2022D8-1CD1-48AA-89D7-19E3B761867F}" dt="2023-12-21T15:43:32.076" v="324" actId="20577"/>
      <pc:docMkLst>
        <pc:docMk/>
      </pc:docMkLst>
      <pc:sldChg chg="modSp mod">
        <pc:chgData name="Pieter Bresters" userId="d30d9955-e363-46ba-b2a0-06bc24d6299f" providerId="ADAL" clId="{AC2022D8-1CD1-48AA-89D7-19E3B761867F}" dt="2023-12-21T14:48:18.346" v="22" actId="6549"/>
        <pc:sldMkLst>
          <pc:docMk/>
          <pc:sldMk cId="1730279639" sldId="256"/>
        </pc:sldMkLst>
        <pc:spChg chg="mod">
          <ac:chgData name="Pieter Bresters" userId="d30d9955-e363-46ba-b2a0-06bc24d6299f" providerId="ADAL" clId="{AC2022D8-1CD1-48AA-89D7-19E3B761867F}" dt="2023-12-21T14:48:18.346" v="22" actId="6549"/>
          <ac:spMkLst>
            <pc:docMk/>
            <pc:sldMk cId="1730279639" sldId="256"/>
            <ac:spMk id="14" creationId="{E5C588CF-1BFB-0D66-F25E-177160CCAE65}"/>
          </ac:spMkLst>
        </pc:spChg>
      </pc:sldChg>
      <pc:sldChg chg="modSp mod">
        <pc:chgData name="Pieter Bresters" userId="d30d9955-e363-46ba-b2a0-06bc24d6299f" providerId="ADAL" clId="{AC2022D8-1CD1-48AA-89D7-19E3B761867F}" dt="2023-12-21T15:43:32.076" v="324" actId="20577"/>
        <pc:sldMkLst>
          <pc:docMk/>
          <pc:sldMk cId="772805317" sldId="307"/>
        </pc:sldMkLst>
        <pc:spChg chg="mod">
          <ac:chgData name="Pieter Bresters" userId="d30d9955-e363-46ba-b2a0-06bc24d6299f" providerId="ADAL" clId="{AC2022D8-1CD1-48AA-89D7-19E3B761867F}" dt="2023-12-21T15:43:32.076" v="324" actId="20577"/>
          <ac:spMkLst>
            <pc:docMk/>
            <pc:sldMk cId="772805317" sldId="307"/>
            <ac:spMk id="3" creationId="{58FE7F0C-65F9-C715-91CF-602789EFF219}"/>
          </ac:spMkLst>
        </pc:spChg>
      </pc:sldChg>
      <pc:sldChg chg="modSp mod">
        <pc:chgData name="Pieter Bresters" userId="d30d9955-e363-46ba-b2a0-06bc24d6299f" providerId="ADAL" clId="{AC2022D8-1CD1-48AA-89D7-19E3B761867F}" dt="2023-12-21T15:37:33.753" v="272" actId="20577"/>
        <pc:sldMkLst>
          <pc:docMk/>
          <pc:sldMk cId="2946977067" sldId="320"/>
        </pc:sldMkLst>
        <pc:spChg chg="mod">
          <ac:chgData name="Pieter Bresters" userId="d30d9955-e363-46ba-b2a0-06bc24d6299f" providerId="ADAL" clId="{AC2022D8-1CD1-48AA-89D7-19E3B761867F}" dt="2023-12-21T15:37:33.753" v="272" actId="20577"/>
          <ac:spMkLst>
            <pc:docMk/>
            <pc:sldMk cId="2946977067" sldId="320"/>
            <ac:spMk id="3" creationId="{8BCE330D-90E9-B597-3895-634AA28362BE}"/>
          </ac:spMkLst>
        </pc:spChg>
      </pc:sldChg>
      <pc:sldChg chg="modSp mod">
        <pc:chgData name="Pieter Bresters" userId="d30d9955-e363-46ba-b2a0-06bc24d6299f" providerId="ADAL" clId="{AC2022D8-1CD1-48AA-89D7-19E3B761867F}" dt="2023-12-21T15:13:36.468" v="108" actId="20577"/>
        <pc:sldMkLst>
          <pc:docMk/>
          <pc:sldMk cId="1782659964" sldId="322"/>
        </pc:sldMkLst>
        <pc:spChg chg="mod">
          <ac:chgData name="Pieter Bresters" userId="d30d9955-e363-46ba-b2a0-06bc24d6299f" providerId="ADAL" clId="{AC2022D8-1CD1-48AA-89D7-19E3B761867F}" dt="2023-12-21T15:13:36.468" v="108" actId="20577"/>
          <ac:spMkLst>
            <pc:docMk/>
            <pc:sldMk cId="1782659964" sldId="322"/>
            <ac:spMk id="3" creationId="{8BCE330D-90E9-B597-3895-634AA28362BE}"/>
          </ac:spMkLst>
        </pc:spChg>
      </pc:sldChg>
      <pc:sldChg chg="modSp mod">
        <pc:chgData name="Pieter Bresters" userId="d30d9955-e363-46ba-b2a0-06bc24d6299f" providerId="ADAL" clId="{AC2022D8-1CD1-48AA-89D7-19E3B761867F}" dt="2023-12-21T15:24:07.399" v="170" actId="207"/>
        <pc:sldMkLst>
          <pc:docMk/>
          <pc:sldMk cId="2553669380" sldId="323"/>
        </pc:sldMkLst>
        <pc:spChg chg="mod">
          <ac:chgData name="Pieter Bresters" userId="d30d9955-e363-46ba-b2a0-06bc24d6299f" providerId="ADAL" clId="{AC2022D8-1CD1-48AA-89D7-19E3B761867F}" dt="2023-12-21T15:24:07.399" v="170" actId="207"/>
          <ac:spMkLst>
            <pc:docMk/>
            <pc:sldMk cId="2553669380" sldId="323"/>
            <ac:spMk id="3" creationId="{8BCE330D-90E9-B597-3895-634AA28362BE}"/>
          </ac:spMkLst>
        </pc:spChg>
      </pc:sldChg>
      <pc:sldChg chg="modSp mod">
        <pc:chgData name="Pieter Bresters" userId="d30d9955-e363-46ba-b2a0-06bc24d6299f" providerId="ADAL" clId="{AC2022D8-1CD1-48AA-89D7-19E3B761867F}" dt="2023-12-21T15:30:47.036" v="238" actId="20577"/>
        <pc:sldMkLst>
          <pc:docMk/>
          <pc:sldMk cId="2791431830" sldId="324"/>
        </pc:sldMkLst>
        <pc:spChg chg="mod">
          <ac:chgData name="Pieter Bresters" userId="d30d9955-e363-46ba-b2a0-06bc24d6299f" providerId="ADAL" clId="{AC2022D8-1CD1-48AA-89D7-19E3B761867F}" dt="2023-12-21T15:28:21.163" v="183" actId="20577"/>
          <ac:spMkLst>
            <pc:docMk/>
            <pc:sldMk cId="2791431830" sldId="324"/>
            <ac:spMk id="2" creationId="{BCA73AAD-585E-11BB-8E38-3725FD53A859}"/>
          </ac:spMkLst>
        </pc:spChg>
        <pc:spChg chg="mod">
          <ac:chgData name="Pieter Bresters" userId="d30d9955-e363-46ba-b2a0-06bc24d6299f" providerId="ADAL" clId="{AC2022D8-1CD1-48AA-89D7-19E3B761867F}" dt="2023-12-21T15:30:47.036" v="238" actId="20577"/>
          <ac:spMkLst>
            <pc:docMk/>
            <pc:sldMk cId="2791431830" sldId="324"/>
            <ac:spMk id="3" creationId="{9DE238DF-2FF2-471C-6D77-2FD964760FE4}"/>
          </ac:spMkLst>
        </pc:spChg>
      </pc:sldChg>
      <pc:sldChg chg="modSp mod">
        <pc:chgData name="Pieter Bresters" userId="d30d9955-e363-46ba-b2a0-06bc24d6299f" providerId="ADAL" clId="{AC2022D8-1CD1-48AA-89D7-19E3B761867F}" dt="2023-12-21T15:34:39.467" v="265" actId="790"/>
        <pc:sldMkLst>
          <pc:docMk/>
          <pc:sldMk cId="2017675493" sldId="325"/>
        </pc:sldMkLst>
        <pc:spChg chg="mod">
          <ac:chgData name="Pieter Bresters" userId="d30d9955-e363-46ba-b2a0-06bc24d6299f" providerId="ADAL" clId="{AC2022D8-1CD1-48AA-89D7-19E3B761867F}" dt="2023-12-21T15:34:39.467" v="265" actId="790"/>
          <ac:spMkLst>
            <pc:docMk/>
            <pc:sldMk cId="2017675493" sldId="325"/>
            <ac:spMk id="3" creationId="{9DE238DF-2FF2-471C-6D77-2FD964760FE4}"/>
          </ac:spMkLst>
        </pc:spChg>
      </pc:sldChg>
    </pc:docChg>
  </pc:docChgLst>
  <pc:docChgLst>
    <pc:chgData name="Pieter Bresters" userId="d30d9955-e363-46ba-b2a0-06bc24d6299f" providerId="ADAL" clId="{D6B28B47-0CDE-4602-A327-DEEF9E631FCD}"/>
    <pc:docChg chg="custSel addSld delSld modSld">
      <pc:chgData name="Pieter Bresters" userId="d30d9955-e363-46ba-b2a0-06bc24d6299f" providerId="ADAL" clId="{D6B28B47-0CDE-4602-A327-DEEF9E631FCD}" dt="2024-05-27T08:18:54.758" v="591" actId="20577"/>
      <pc:docMkLst>
        <pc:docMk/>
      </pc:docMkLst>
      <pc:sldChg chg="modSp mod">
        <pc:chgData name="Pieter Bresters" userId="d30d9955-e363-46ba-b2a0-06bc24d6299f" providerId="ADAL" clId="{D6B28B47-0CDE-4602-A327-DEEF9E631FCD}" dt="2024-04-04T11:35:33.393" v="23" actId="20577"/>
        <pc:sldMkLst>
          <pc:docMk/>
          <pc:sldMk cId="1730279639" sldId="256"/>
        </pc:sldMkLst>
        <pc:spChg chg="mod">
          <ac:chgData name="Pieter Bresters" userId="d30d9955-e363-46ba-b2a0-06bc24d6299f" providerId="ADAL" clId="{D6B28B47-0CDE-4602-A327-DEEF9E631FCD}" dt="2024-04-04T11:35:33.393" v="23" actId="20577"/>
          <ac:spMkLst>
            <pc:docMk/>
            <pc:sldMk cId="1730279639" sldId="256"/>
            <ac:spMk id="3" creationId="{C0D40446-620E-70AA-7430-FB70428A6B03}"/>
          </ac:spMkLst>
        </pc:spChg>
        <pc:spChg chg="mod">
          <ac:chgData name="Pieter Bresters" userId="d30d9955-e363-46ba-b2a0-06bc24d6299f" providerId="ADAL" clId="{D6B28B47-0CDE-4602-A327-DEEF9E631FCD}" dt="2024-04-04T11:35:19.577" v="15" actId="6549"/>
          <ac:spMkLst>
            <pc:docMk/>
            <pc:sldMk cId="1730279639" sldId="256"/>
            <ac:spMk id="14" creationId="{E5C588CF-1BFB-0D66-F25E-177160CCAE65}"/>
          </ac:spMkLst>
        </pc:spChg>
      </pc:sldChg>
      <pc:sldChg chg="modSp mod">
        <pc:chgData name="Pieter Bresters" userId="d30d9955-e363-46ba-b2a0-06bc24d6299f" providerId="ADAL" clId="{D6B28B47-0CDE-4602-A327-DEEF9E631FCD}" dt="2024-04-04T11:36:27.065" v="31" actId="20577"/>
        <pc:sldMkLst>
          <pc:docMk/>
          <pc:sldMk cId="954531295" sldId="286"/>
        </pc:sldMkLst>
        <pc:spChg chg="mod">
          <ac:chgData name="Pieter Bresters" userId="d30d9955-e363-46ba-b2a0-06bc24d6299f" providerId="ADAL" clId="{D6B28B47-0CDE-4602-A327-DEEF9E631FCD}" dt="2024-04-04T11:36:27.065" v="31" actId="20577"/>
          <ac:spMkLst>
            <pc:docMk/>
            <pc:sldMk cId="954531295" sldId="286"/>
            <ac:spMk id="7" creationId="{3E8A6620-23F4-508B-17BB-C3AC9048D7AD}"/>
          </ac:spMkLst>
        </pc:spChg>
      </pc:sldChg>
      <pc:sldChg chg="modSp mod">
        <pc:chgData name="Pieter Bresters" userId="d30d9955-e363-46ba-b2a0-06bc24d6299f" providerId="ADAL" clId="{D6B28B47-0CDE-4602-A327-DEEF9E631FCD}" dt="2024-05-27T08:18:54.758" v="591" actId="20577"/>
        <pc:sldMkLst>
          <pc:docMk/>
          <pc:sldMk cId="772805317" sldId="307"/>
        </pc:sldMkLst>
        <pc:spChg chg="mod">
          <ac:chgData name="Pieter Bresters" userId="d30d9955-e363-46ba-b2a0-06bc24d6299f" providerId="ADAL" clId="{D6B28B47-0CDE-4602-A327-DEEF9E631FCD}" dt="2024-05-27T08:18:54.758" v="591" actId="20577"/>
          <ac:spMkLst>
            <pc:docMk/>
            <pc:sldMk cId="772805317" sldId="307"/>
            <ac:spMk id="3" creationId="{58FE7F0C-65F9-C715-91CF-602789EFF219}"/>
          </ac:spMkLst>
        </pc:spChg>
      </pc:sldChg>
      <pc:sldChg chg="modSp mod modShow">
        <pc:chgData name="Pieter Bresters" userId="d30d9955-e363-46ba-b2a0-06bc24d6299f" providerId="ADAL" clId="{D6B28B47-0CDE-4602-A327-DEEF9E631FCD}" dt="2024-05-27T08:12:28.386" v="548" actId="729"/>
        <pc:sldMkLst>
          <pc:docMk/>
          <pc:sldMk cId="2565252819" sldId="317"/>
        </pc:sldMkLst>
        <pc:spChg chg="mod">
          <ac:chgData name="Pieter Bresters" userId="d30d9955-e363-46ba-b2a0-06bc24d6299f" providerId="ADAL" clId="{D6B28B47-0CDE-4602-A327-DEEF9E631FCD}" dt="2024-04-04T12:50:06.808" v="263" actId="27636"/>
          <ac:spMkLst>
            <pc:docMk/>
            <pc:sldMk cId="2565252819" sldId="317"/>
            <ac:spMk id="7" creationId="{3E8A6620-23F4-508B-17BB-C3AC9048D7AD}"/>
          </ac:spMkLst>
        </pc:spChg>
      </pc:sldChg>
      <pc:sldChg chg="modSp mod modShow">
        <pc:chgData name="Pieter Bresters" userId="d30d9955-e363-46ba-b2a0-06bc24d6299f" providerId="ADAL" clId="{D6B28B47-0CDE-4602-A327-DEEF9E631FCD}" dt="2024-05-27T08:12:28.386" v="548" actId="729"/>
        <pc:sldMkLst>
          <pc:docMk/>
          <pc:sldMk cId="325902093" sldId="318"/>
        </pc:sldMkLst>
        <pc:spChg chg="mod">
          <ac:chgData name="Pieter Bresters" userId="d30d9955-e363-46ba-b2a0-06bc24d6299f" providerId="ADAL" clId="{D6B28B47-0CDE-4602-A327-DEEF9E631FCD}" dt="2024-04-04T12:51:02.463" v="278" actId="20577"/>
          <ac:spMkLst>
            <pc:docMk/>
            <pc:sldMk cId="325902093" sldId="318"/>
            <ac:spMk id="7" creationId="{3E8A6620-23F4-508B-17BB-C3AC9048D7AD}"/>
          </ac:spMkLst>
        </pc:spChg>
      </pc:sldChg>
      <pc:sldChg chg="modSp mod modNotesTx">
        <pc:chgData name="Pieter Bresters" userId="d30d9955-e363-46ba-b2a0-06bc24d6299f" providerId="ADAL" clId="{D6B28B47-0CDE-4602-A327-DEEF9E631FCD}" dt="2024-05-27T07:52:18.134" v="547" actId="20577"/>
        <pc:sldMkLst>
          <pc:docMk/>
          <pc:sldMk cId="643952231" sldId="319"/>
        </pc:sldMkLst>
        <pc:spChg chg="mod">
          <ac:chgData name="Pieter Bresters" userId="d30d9955-e363-46ba-b2a0-06bc24d6299f" providerId="ADAL" clId="{D6B28B47-0CDE-4602-A327-DEEF9E631FCD}" dt="2024-05-27T07:45:56.475" v="523" actId="20577"/>
          <ac:spMkLst>
            <pc:docMk/>
            <pc:sldMk cId="643952231" sldId="319"/>
            <ac:spMk id="3" creationId="{8BCE330D-90E9-B597-3895-634AA28362BE}"/>
          </ac:spMkLst>
        </pc:spChg>
      </pc:sldChg>
      <pc:sldChg chg="modSp mod">
        <pc:chgData name="Pieter Bresters" userId="d30d9955-e363-46ba-b2a0-06bc24d6299f" providerId="ADAL" clId="{D6B28B47-0CDE-4602-A327-DEEF9E631FCD}" dt="2024-04-04T13:09:20.397" v="387" actId="20577"/>
        <pc:sldMkLst>
          <pc:docMk/>
          <pc:sldMk cId="2946977067" sldId="320"/>
        </pc:sldMkLst>
        <pc:spChg chg="mod">
          <ac:chgData name="Pieter Bresters" userId="d30d9955-e363-46ba-b2a0-06bc24d6299f" providerId="ADAL" clId="{D6B28B47-0CDE-4602-A327-DEEF9E631FCD}" dt="2024-04-04T13:09:20.397" v="387" actId="20577"/>
          <ac:spMkLst>
            <pc:docMk/>
            <pc:sldMk cId="2946977067" sldId="320"/>
            <ac:spMk id="3" creationId="{8BCE330D-90E9-B597-3895-634AA28362BE}"/>
          </ac:spMkLst>
        </pc:spChg>
      </pc:sldChg>
      <pc:sldChg chg="modSp mod">
        <pc:chgData name="Pieter Bresters" userId="d30d9955-e363-46ba-b2a0-06bc24d6299f" providerId="ADAL" clId="{D6B28B47-0CDE-4602-A327-DEEF9E631FCD}" dt="2024-04-04T14:03:41.257" v="442" actId="6549"/>
        <pc:sldMkLst>
          <pc:docMk/>
          <pc:sldMk cId="3942602991" sldId="321"/>
        </pc:sldMkLst>
        <pc:spChg chg="mod">
          <ac:chgData name="Pieter Bresters" userId="d30d9955-e363-46ba-b2a0-06bc24d6299f" providerId="ADAL" clId="{D6B28B47-0CDE-4602-A327-DEEF9E631FCD}" dt="2024-04-04T14:03:41.257" v="442" actId="6549"/>
          <ac:spMkLst>
            <pc:docMk/>
            <pc:sldMk cId="3942602991" sldId="321"/>
            <ac:spMk id="2" creationId="{C51A9923-64A8-8CA5-1635-80893D0DE12F}"/>
          </ac:spMkLst>
        </pc:spChg>
      </pc:sldChg>
      <pc:sldChg chg="modSp mod">
        <pc:chgData name="Pieter Bresters" userId="d30d9955-e363-46ba-b2a0-06bc24d6299f" providerId="ADAL" clId="{D6B28B47-0CDE-4602-A327-DEEF9E631FCD}" dt="2024-04-04T13:17:02.075" v="393" actId="6549"/>
        <pc:sldMkLst>
          <pc:docMk/>
          <pc:sldMk cId="2553669380" sldId="323"/>
        </pc:sldMkLst>
        <pc:spChg chg="mod">
          <ac:chgData name="Pieter Bresters" userId="d30d9955-e363-46ba-b2a0-06bc24d6299f" providerId="ADAL" clId="{D6B28B47-0CDE-4602-A327-DEEF9E631FCD}" dt="2024-04-04T13:17:02.075" v="393" actId="6549"/>
          <ac:spMkLst>
            <pc:docMk/>
            <pc:sldMk cId="2553669380" sldId="323"/>
            <ac:spMk id="3" creationId="{8BCE330D-90E9-B597-3895-634AA28362BE}"/>
          </ac:spMkLst>
        </pc:spChg>
      </pc:sldChg>
      <pc:sldChg chg="modNotesTx">
        <pc:chgData name="Pieter Bresters" userId="d30d9955-e363-46ba-b2a0-06bc24d6299f" providerId="ADAL" clId="{D6B28B47-0CDE-4602-A327-DEEF9E631FCD}" dt="2024-05-27T08:17:14.422" v="578" actId="20577"/>
        <pc:sldMkLst>
          <pc:docMk/>
          <pc:sldMk cId="2791431830" sldId="324"/>
        </pc:sldMkLst>
      </pc:sldChg>
      <pc:sldChg chg="addSp delSp modSp new mod modNotesTx">
        <pc:chgData name="Pieter Bresters" userId="d30d9955-e363-46ba-b2a0-06bc24d6299f" providerId="ADAL" clId="{D6B28B47-0CDE-4602-A327-DEEF9E631FCD}" dt="2024-04-08T13:48:49.310" v="513" actId="20577"/>
        <pc:sldMkLst>
          <pc:docMk/>
          <pc:sldMk cId="1480616272" sldId="326"/>
        </pc:sldMkLst>
        <pc:spChg chg="mod">
          <ac:chgData name="Pieter Bresters" userId="d30d9955-e363-46ba-b2a0-06bc24d6299f" providerId="ADAL" clId="{D6B28B47-0CDE-4602-A327-DEEF9E631FCD}" dt="2024-04-04T14:03:31.061" v="441" actId="6549"/>
          <ac:spMkLst>
            <pc:docMk/>
            <pc:sldMk cId="1480616272" sldId="326"/>
            <ac:spMk id="2" creationId="{AC59A15E-70EE-8999-BFFD-32FAFE8EA83E}"/>
          </ac:spMkLst>
        </pc:spChg>
        <pc:picChg chg="add del mod">
          <ac:chgData name="Pieter Bresters" userId="d30d9955-e363-46ba-b2a0-06bc24d6299f" providerId="ADAL" clId="{D6B28B47-0CDE-4602-A327-DEEF9E631FCD}" dt="2024-04-08T13:03:42.485" v="446" actId="478"/>
          <ac:picMkLst>
            <pc:docMk/>
            <pc:sldMk cId="1480616272" sldId="326"/>
            <ac:picMk id="6" creationId="{B78AB878-F108-213E-0F35-14120C2A03CB}"/>
          </ac:picMkLst>
        </pc:picChg>
        <pc:picChg chg="add mod">
          <ac:chgData name="Pieter Bresters" userId="d30d9955-e363-46ba-b2a0-06bc24d6299f" providerId="ADAL" clId="{D6B28B47-0CDE-4602-A327-DEEF9E631FCD}" dt="2024-04-08T13:03:58.484" v="449" actId="1076"/>
          <ac:picMkLst>
            <pc:docMk/>
            <pc:sldMk cId="1480616272" sldId="326"/>
            <ac:picMk id="7" creationId="{163E5C00-A237-7386-1F73-E25D56F85926}"/>
          </ac:picMkLst>
        </pc:picChg>
      </pc:sldChg>
      <pc:sldChg chg="new del">
        <pc:chgData name="Pieter Bresters" userId="d30d9955-e363-46ba-b2a0-06bc24d6299f" providerId="ADAL" clId="{D6B28B47-0CDE-4602-A327-DEEF9E631FCD}" dt="2024-04-23T14:19:25.426" v="515" actId="47"/>
        <pc:sldMkLst>
          <pc:docMk/>
          <pc:sldMk cId="2374431134" sldId="327"/>
        </pc:sldMkLst>
      </pc:sldChg>
    </pc:docChg>
  </pc:docChgLst>
  <pc:docChgLst>
    <pc:chgData name="Pieter Bresters" userId="d30d9955-e363-46ba-b2a0-06bc24d6299f" providerId="ADAL" clId="{4C204BB1-638B-4C58-83A2-710E97BF7B10}"/>
    <pc:docChg chg="modSld">
      <pc:chgData name="Pieter Bresters" userId="d30d9955-e363-46ba-b2a0-06bc24d6299f" providerId="ADAL" clId="{4C204BB1-638B-4C58-83A2-710E97BF7B10}" dt="2024-05-30T07:50:08.531" v="0" actId="6549"/>
      <pc:docMkLst>
        <pc:docMk/>
      </pc:docMkLst>
      <pc:sldChg chg="modNotesTx">
        <pc:chgData name="Pieter Bresters" userId="d30d9955-e363-46ba-b2a0-06bc24d6299f" providerId="ADAL" clId="{4C204BB1-638B-4C58-83A2-710E97BF7B10}" dt="2024-05-30T07:50:08.531" v="0" actId="6549"/>
        <pc:sldMkLst>
          <pc:docMk/>
          <pc:sldMk cId="1480616272" sldId="326"/>
        </pc:sldMkLst>
      </pc:sldChg>
    </pc:docChg>
  </pc:docChgLst>
  <pc:docChgLst>
    <pc:chgData name="Pieter Bresters" userId="d30d9955-e363-46ba-b2a0-06bc24d6299f" providerId="ADAL" clId="{71FA36AC-BB9A-4BFF-B508-E05B7C4F1870}"/>
    <pc:docChg chg="custSel addSld modSld">
      <pc:chgData name="Pieter Bresters" userId="d30d9955-e363-46ba-b2a0-06bc24d6299f" providerId="ADAL" clId="{71FA36AC-BB9A-4BFF-B508-E05B7C4F1870}" dt="2023-12-21T11:43:31.912" v="315" actId="20577"/>
      <pc:docMkLst>
        <pc:docMk/>
      </pc:docMkLst>
      <pc:sldChg chg="modSp add mod">
        <pc:chgData name="Pieter Bresters" userId="d30d9955-e363-46ba-b2a0-06bc24d6299f" providerId="ADAL" clId="{71FA36AC-BB9A-4BFF-B508-E05B7C4F1870}" dt="2023-12-21T11:22:30.485" v="82" actId="5793"/>
        <pc:sldMkLst>
          <pc:docMk/>
          <pc:sldMk cId="1782659964" sldId="322"/>
        </pc:sldMkLst>
        <pc:spChg chg="mod">
          <ac:chgData name="Pieter Bresters" userId="d30d9955-e363-46ba-b2a0-06bc24d6299f" providerId="ADAL" clId="{71FA36AC-BB9A-4BFF-B508-E05B7C4F1870}" dt="2023-12-21T11:16:29.712" v="23" actId="6549"/>
          <ac:spMkLst>
            <pc:docMk/>
            <pc:sldMk cId="1782659964" sldId="322"/>
            <ac:spMk id="2" creationId="{D1489ED3-B3BC-CD88-3CE0-7CB84C2A6A17}"/>
          </ac:spMkLst>
        </pc:spChg>
        <pc:spChg chg="mod">
          <ac:chgData name="Pieter Bresters" userId="d30d9955-e363-46ba-b2a0-06bc24d6299f" providerId="ADAL" clId="{71FA36AC-BB9A-4BFF-B508-E05B7C4F1870}" dt="2023-12-21T11:22:30.485" v="82" actId="5793"/>
          <ac:spMkLst>
            <pc:docMk/>
            <pc:sldMk cId="1782659964" sldId="322"/>
            <ac:spMk id="3" creationId="{8BCE330D-90E9-B597-3895-634AA28362BE}"/>
          </ac:spMkLst>
        </pc:spChg>
      </pc:sldChg>
      <pc:sldChg chg="modSp add mod">
        <pc:chgData name="Pieter Bresters" userId="d30d9955-e363-46ba-b2a0-06bc24d6299f" providerId="ADAL" clId="{71FA36AC-BB9A-4BFF-B508-E05B7C4F1870}" dt="2023-12-21T11:28:15.502" v="135" actId="20577"/>
        <pc:sldMkLst>
          <pc:docMk/>
          <pc:sldMk cId="2553669380" sldId="323"/>
        </pc:sldMkLst>
        <pc:spChg chg="mod">
          <ac:chgData name="Pieter Bresters" userId="d30d9955-e363-46ba-b2a0-06bc24d6299f" providerId="ADAL" clId="{71FA36AC-BB9A-4BFF-B508-E05B7C4F1870}" dt="2023-12-21T11:22:55.301" v="86" actId="20577"/>
          <ac:spMkLst>
            <pc:docMk/>
            <pc:sldMk cId="2553669380" sldId="323"/>
            <ac:spMk id="2" creationId="{D1489ED3-B3BC-CD88-3CE0-7CB84C2A6A17}"/>
          </ac:spMkLst>
        </pc:spChg>
        <pc:spChg chg="mod">
          <ac:chgData name="Pieter Bresters" userId="d30d9955-e363-46ba-b2a0-06bc24d6299f" providerId="ADAL" clId="{71FA36AC-BB9A-4BFF-B508-E05B7C4F1870}" dt="2023-12-21T11:28:15.502" v="135" actId="20577"/>
          <ac:spMkLst>
            <pc:docMk/>
            <pc:sldMk cId="2553669380" sldId="323"/>
            <ac:spMk id="3" creationId="{8BCE330D-90E9-B597-3895-634AA28362BE}"/>
          </ac:spMkLst>
        </pc:spChg>
      </pc:sldChg>
      <pc:sldChg chg="modSp new mod">
        <pc:chgData name="Pieter Bresters" userId="d30d9955-e363-46ba-b2a0-06bc24d6299f" providerId="ADAL" clId="{71FA36AC-BB9A-4BFF-B508-E05B7C4F1870}" dt="2023-12-21T11:30:24.999" v="182" actId="20577"/>
        <pc:sldMkLst>
          <pc:docMk/>
          <pc:sldMk cId="2791431830" sldId="324"/>
        </pc:sldMkLst>
        <pc:spChg chg="mod">
          <ac:chgData name="Pieter Bresters" userId="d30d9955-e363-46ba-b2a0-06bc24d6299f" providerId="ADAL" clId="{71FA36AC-BB9A-4BFF-B508-E05B7C4F1870}" dt="2023-12-21T11:29:32.534" v="145" actId="20577"/>
          <ac:spMkLst>
            <pc:docMk/>
            <pc:sldMk cId="2791431830" sldId="324"/>
            <ac:spMk id="2" creationId="{BCA73AAD-585E-11BB-8E38-3725FD53A859}"/>
          </ac:spMkLst>
        </pc:spChg>
        <pc:spChg chg="mod">
          <ac:chgData name="Pieter Bresters" userId="d30d9955-e363-46ba-b2a0-06bc24d6299f" providerId="ADAL" clId="{71FA36AC-BB9A-4BFF-B508-E05B7C4F1870}" dt="2023-12-21T11:30:24.999" v="182" actId="20577"/>
          <ac:spMkLst>
            <pc:docMk/>
            <pc:sldMk cId="2791431830" sldId="324"/>
            <ac:spMk id="3" creationId="{9DE238DF-2FF2-471C-6D77-2FD964760FE4}"/>
          </ac:spMkLst>
        </pc:spChg>
      </pc:sldChg>
      <pc:sldChg chg="modSp add mod">
        <pc:chgData name="Pieter Bresters" userId="d30d9955-e363-46ba-b2a0-06bc24d6299f" providerId="ADAL" clId="{71FA36AC-BB9A-4BFF-B508-E05B7C4F1870}" dt="2023-12-21T11:43:31.912" v="315" actId="20577"/>
        <pc:sldMkLst>
          <pc:docMk/>
          <pc:sldMk cId="2017675493" sldId="325"/>
        </pc:sldMkLst>
        <pc:spChg chg="mod">
          <ac:chgData name="Pieter Bresters" userId="d30d9955-e363-46ba-b2a0-06bc24d6299f" providerId="ADAL" clId="{71FA36AC-BB9A-4BFF-B508-E05B7C4F1870}" dt="2023-12-21T11:37:59.049" v="190" actId="20577"/>
          <ac:spMkLst>
            <pc:docMk/>
            <pc:sldMk cId="2017675493" sldId="325"/>
            <ac:spMk id="2" creationId="{BCA73AAD-585E-11BB-8E38-3725FD53A859}"/>
          </ac:spMkLst>
        </pc:spChg>
        <pc:spChg chg="mod">
          <ac:chgData name="Pieter Bresters" userId="d30d9955-e363-46ba-b2a0-06bc24d6299f" providerId="ADAL" clId="{71FA36AC-BB9A-4BFF-B508-E05B7C4F1870}" dt="2023-12-21T11:43:31.912" v="315" actId="20577"/>
          <ac:spMkLst>
            <pc:docMk/>
            <pc:sldMk cId="2017675493" sldId="325"/>
            <ac:spMk id="3" creationId="{9DE238DF-2FF2-471C-6D77-2FD964760FE4}"/>
          </ac:spMkLst>
        </pc:spChg>
      </pc:sldChg>
    </pc:docChg>
  </pc:docChgLst>
  <pc:docChgLst>
    <pc:chgData name="Pieter Bresters" userId="d30d9955-e363-46ba-b2a0-06bc24d6299f" providerId="ADAL" clId="{98E49CFE-8385-4F94-8402-B2E7E7168280}"/>
    <pc:docChg chg="custSel delSld modSld">
      <pc:chgData name="Pieter Bresters" userId="d30d9955-e363-46ba-b2a0-06bc24d6299f" providerId="ADAL" clId="{98E49CFE-8385-4F94-8402-B2E7E7168280}" dt="2024-07-16T15:48:29.562" v="94" actId="20577"/>
      <pc:docMkLst>
        <pc:docMk/>
      </pc:docMkLst>
      <pc:sldChg chg="modSp mod">
        <pc:chgData name="Pieter Bresters" userId="d30d9955-e363-46ba-b2a0-06bc24d6299f" providerId="ADAL" clId="{98E49CFE-8385-4F94-8402-B2E7E7168280}" dt="2024-07-16T15:45:17.335" v="8" actId="20577"/>
        <pc:sldMkLst>
          <pc:docMk/>
          <pc:sldMk cId="1730279639" sldId="256"/>
        </pc:sldMkLst>
        <pc:spChg chg="mod">
          <ac:chgData name="Pieter Bresters" userId="d30d9955-e363-46ba-b2a0-06bc24d6299f" providerId="ADAL" clId="{98E49CFE-8385-4F94-8402-B2E7E7168280}" dt="2024-07-16T15:45:17.335" v="8" actId="20577"/>
          <ac:spMkLst>
            <pc:docMk/>
            <pc:sldMk cId="1730279639" sldId="256"/>
            <ac:spMk id="14" creationId="{E5C588CF-1BFB-0D66-F25E-177160CCAE65}"/>
          </ac:spMkLst>
        </pc:spChg>
      </pc:sldChg>
      <pc:sldChg chg="del">
        <pc:chgData name="Pieter Bresters" userId="d30d9955-e363-46ba-b2a0-06bc24d6299f" providerId="ADAL" clId="{98E49CFE-8385-4F94-8402-B2E7E7168280}" dt="2024-07-16T15:42:53.828" v="0" actId="47"/>
        <pc:sldMkLst>
          <pc:docMk/>
          <pc:sldMk cId="954531295" sldId="286"/>
        </pc:sldMkLst>
      </pc:sldChg>
      <pc:sldChg chg="del">
        <pc:chgData name="Pieter Bresters" userId="d30d9955-e363-46ba-b2a0-06bc24d6299f" providerId="ADAL" clId="{98E49CFE-8385-4F94-8402-B2E7E7168280}" dt="2024-07-16T15:42:53.828" v="0" actId="47"/>
        <pc:sldMkLst>
          <pc:docMk/>
          <pc:sldMk cId="772805317" sldId="307"/>
        </pc:sldMkLst>
      </pc:sldChg>
      <pc:sldChg chg="del">
        <pc:chgData name="Pieter Bresters" userId="d30d9955-e363-46ba-b2a0-06bc24d6299f" providerId="ADAL" clId="{98E49CFE-8385-4F94-8402-B2E7E7168280}" dt="2024-07-16T15:42:53.828" v="0" actId="47"/>
        <pc:sldMkLst>
          <pc:docMk/>
          <pc:sldMk cId="2565252819" sldId="317"/>
        </pc:sldMkLst>
      </pc:sldChg>
      <pc:sldChg chg="del">
        <pc:chgData name="Pieter Bresters" userId="d30d9955-e363-46ba-b2a0-06bc24d6299f" providerId="ADAL" clId="{98E49CFE-8385-4F94-8402-B2E7E7168280}" dt="2024-07-16T15:42:53.828" v="0" actId="47"/>
        <pc:sldMkLst>
          <pc:docMk/>
          <pc:sldMk cId="325902093" sldId="318"/>
        </pc:sldMkLst>
      </pc:sldChg>
      <pc:sldChg chg="del">
        <pc:chgData name="Pieter Bresters" userId="d30d9955-e363-46ba-b2a0-06bc24d6299f" providerId="ADAL" clId="{98E49CFE-8385-4F94-8402-B2E7E7168280}" dt="2024-07-16T15:42:53.828" v="0" actId="47"/>
        <pc:sldMkLst>
          <pc:docMk/>
          <pc:sldMk cId="643952231" sldId="319"/>
        </pc:sldMkLst>
      </pc:sldChg>
      <pc:sldChg chg="del">
        <pc:chgData name="Pieter Bresters" userId="d30d9955-e363-46ba-b2a0-06bc24d6299f" providerId="ADAL" clId="{98E49CFE-8385-4F94-8402-B2E7E7168280}" dt="2024-07-16T15:42:53.828" v="0" actId="47"/>
        <pc:sldMkLst>
          <pc:docMk/>
          <pc:sldMk cId="2946977067" sldId="320"/>
        </pc:sldMkLst>
      </pc:sldChg>
      <pc:sldChg chg="del">
        <pc:chgData name="Pieter Bresters" userId="d30d9955-e363-46ba-b2a0-06bc24d6299f" providerId="ADAL" clId="{98E49CFE-8385-4F94-8402-B2E7E7168280}" dt="2024-07-16T15:42:53.828" v="0" actId="47"/>
        <pc:sldMkLst>
          <pc:docMk/>
          <pc:sldMk cId="1782659964" sldId="322"/>
        </pc:sldMkLst>
      </pc:sldChg>
      <pc:sldChg chg="del">
        <pc:chgData name="Pieter Bresters" userId="d30d9955-e363-46ba-b2a0-06bc24d6299f" providerId="ADAL" clId="{98E49CFE-8385-4F94-8402-B2E7E7168280}" dt="2024-07-16T15:42:53.828" v="0" actId="47"/>
        <pc:sldMkLst>
          <pc:docMk/>
          <pc:sldMk cId="2553669380" sldId="323"/>
        </pc:sldMkLst>
      </pc:sldChg>
      <pc:sldChg chg="del">
        <pc:chgData name="Pieter Bresters" userId="d30d9955-e363-46ba-b2a0-06bc24d6299f" providerId="ADAL" clId="{98E49CFE-8385-4F94-8402-B2E7E7168280}" dt="2024-07-16T15:42:53.828" v="0" actId="47"/>
        <pc:sldMkLst>
          <pc:docMk/>
          <pc:sldMk cId="2791431830" sldId="324"/>
        </pc:sldMkLst>
      </pc:sldChg>
      <pc:sldChg chg="del">
        <pc:chgData name="Pieter Bresters" userId="d30d9955-e363-46ba-b2a0-06bc24d6299f" providerId="ADAL" clId="{98E49CFE-8385-4F94-8402-B2E7E7168280}" dt="2024-07-16T15:42:53.828" v="0" actId="47"/>
        <pc:sldMkLst>
          <pc:docMk/>
          <pc:sldMk cId="2017675493" sldId="325"/>
        </pc:sldMkLst>
      </pc:sldChg>
      <pc:sldChg chg="modNotesTx">
        <pc:chgData name="Pieter Bresters" userId="d30d9955-e363-46ba-b2a0-06bc24d6299f" providerId="ADAL" clId="{98E49CFE-8385-4F94-8402-B2E7E7168280}" dt="2024-07-16T15:48:29.562" v="94" actId="20577"/>
        <pc:sldMkLst>
          <pc:docMk/>
          <pc:sldMk cId="1480616272" sldId="32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17-9-2024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465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Noem ook gebruik mogelijk via Leaflet of </a:t>
            </a:r>
            <a:r>
              <a:rPr lang="nl-NL" dirty="0" err="1"/>
              <a:t>Openlayers</a:t>
            </a:r>
            <a:r>
              <a:rPr lang="nl-NL" dirty="0"/>
              <a:t> of gewoon via browser </a:t>
            </a:r>
            <a:r>
              <a:rPr lang="nl-NL"/>
              <a:t>(f=html</a:t>
            </a:r>
            <a:r>
              <a:rPr lang="nl-NL" dirty="0"/>
              <a:t>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0997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17-9-2024</a:t>
            </a:fld>
            <a:endParaRPr lang="nl-NL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/>
              <a:t>	</a:t>
            </a:r>
          </a:p>
          <a:p>
            <a:pPr marL="0" lvl="0" indent="0" algn="ctr">
              <a:buNone/>
            </a:pPr>
            <a:endParaRPr lang="fr-FR"/>
          </a:p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17-9-2024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17-9-2024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17-9-2024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17-9-2024</a:t>
            </a:fld>
            <a:endParaRPr lang="nl-NL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17-9-2024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17-9-2024</a:t>
            </a:fld>
            <a:endParaRPr lang="nl-NL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pdok.nl/lv/bgt/ogc/v1/api" TargetMode="External"/><Relationship Id="rId7" Type="http://schemas.openxmlformats.org/officeDocument/2006/relationships/hyperlink" Target="https://api.pdok.nl/lv/bgt/ogc/v1/collections/bak/items/5d394ef5-6a5d-5011-a729-29def1c51dd9" TargetMode="External"/><Relationship Id="rId2" Type="http://schemas.openxmlformats.org/officeDocument/2006/relationships/hyperlink" Target="https://api.pdok.nl/lv/bgt/ogc/v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.pdok.nl/lv/bgt/ogc/v1/collections/bak/items" TargetMode="External"/><Relationship Id="rId5" Type="http://schemas.openxmlformats.org/officeDocument/2006/relationships/hyperlink" Target="https://api.pdok.nl/lv/bgt/ogc/v1/collections/bak" TargetMode="External"/><Relationship Id="rId4" Type="http://schemas.openxmlformats.org/officeDocument/2006/relationships/hyperlink" Target="https://api.pdok.nl/lv/bgt/ogc/v1/collection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pdok.nl/lv/bag/ogc/v1_0/styles" TargetMode="External"/><Relationship Id="rId3" Type="http://schemas.openxmlformats.org/officeDocument/2006/relationships/hyperlink" Target="https://api.pdok.nl/lv/bgt/ogc/v1/api" TargetMode="External"/><Relationship Id="rId7" Type="http://schemas.openxmlformats.org/officeDocument/2006/relationships/hyperlink" Target="https://api.pdok.nl/lv/bag/ogc/v1_0/tiles/NetherlandsRDNewQuad/12/2046/2048?f=mvt" TargetMode="External"/><Relationship Id="rId2" Type="http://schemas.openxmlformats.org/officeDocument/2006/relationships/hyperlink" Target="https://api.pdok.nl/lv/bgt/ogc/v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.pdok.nl/lv/bag/ogc/v1_0/tiles/NetherlandsRDNewQuad/%7bz%7d/%7bY%7d/%7bX%7d?f=mvt" TargetMode="External"/><Relationship Id="rId5" Type="http://schemas.openxmlformats.org/officeDocument/2006/relationships/hyperlink" Target="https://api.pdok.nl/lv/bag/ogc/v1_0/tiles/NetherlandsRDNewQuad" TargetMode="External"/><Relationship Id="rId4" Type="http://schemas.openxmlformats.org/officeDocument/2006/relationships/hyperlink" Target="https://api.pdok.nl/lv/bag/ogc/v1_0/til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/>
              <a:t>Geonovum</a:t>
            </a:r>
            <a:br>
              <a:rPr lang="nl-NL"/>
            </a:b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2" y="2518373"/>
            <a:ext cx="5031779" cy="1122074"/>
          </a:xfrm>
        </p:spPr>
        <p:txBody>
          <a:bodyPr>
            <a:normAutofit/>
          </a:bodyPr>
          <a:lstStyle/>
          <a:p>
            <a:r>
              <a:rPr lang="nl-NL" dirty="0"/>
              <a:t>Gebruik van de nieuwe OGC 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/>
              <a:t>Pieter Bresters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/>
              <a:t>24 juli 2024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ld Map Images | Free Photos, PNG Stickers, Wallpapers &amp; Backgrounds -  rawpixel">
            <a:extLst>
              <a:ext uri="{FF2B5EF4-FFF2-40B4-BE49-F238E27FC236}">
                <a16:creationId xmlns:a16="http://schemas.microsoft.com/office/drawing/2014/main" id="{4AA2E7CF-5264-B0BE-1AF2-080F43418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8F6F5"/>
              </a:clrFrom>
              <a:clrTo>
                <a:srgbClr val="F8F6F5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860" b="15894"/>
          <a:stretch/>
        </p:blipFill>
        <p:spPr bwMode="auto">
          <a:xfrm>
            <a:off x="799750" y="1659060"/>
            <a:ext cx="10239771" cy="465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B88880-F05E-CA9C-C80C-3509E2CD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TileMatrixSet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A4F660B-677B-32C5-5A23-947220BAF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10</a:t>
            </a:fld>
            <a:endParaRPr lang="nl-NL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706A6AA1-BD00-CEE6-377B-709A94B6D2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3056" y="1659060"/>
            <a:ext cx="6860944" cy="4658311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93E8CF9-45D2-7217-C36E-156C7A20F364}"/>
              </a:ext>
            </a:extLst>
          </p:cNvPr>
          <p:cNvSpPr txBox="1"/>
          <p:nvPr/>
        </p:nvSpPr>
        <p:spPr>
          <a:xfrm>
            <a:off x="7359522" y="6248797"/>
            <a:ext cx="6097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100" dirty="0"/>
              <a:t>https://docs.ogc.org/is/17-083r2/17-083r2.html</a:t>
            </a:r>
          </a:p>
        </p:txBody>
      </p:sp>
    </p:spTree>
    <p:extLst>
      <p:ext uri="{BB962C8B-B14F-4D97-AF65-F5344CB8AC3E}">
        <p14:creationId xmlns:p14="http://schemas.microsoft.com/office/powerpoint/2010/main" val="8582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A9923-64A8-8CA5-1635-80893D0D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OGC-API-Features in QGIS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FBD600-D5A4-0DFA-8A23-8A4E3D92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11</a:t>
            </a:fld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ADA659E-3DAB-DD0C-BA55-EF6282F7C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1446" y="1402800"/>
            <a:ext cx="9043655" cy="54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1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59A15E-70EE-8999-BFFD-32FAFE8E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OGC-API-features in </a:t>
            </a:r>
            <a:r>
              <a:rPr lang="nl-NL" dirty="0" err="1"/>
              <a:t>ArcGIS</a:t>
            </a:r>
            <a:r>
              <a:rPr lang="nl-NL" dirty="0"/>
              <a:t> Online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0914C6-76BC-5077-AF36-59102BDB7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EACE36-A526-F199-BC74-CCAB90DB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12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63E5C00-A237-7386-1F73-E25D56F85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9" y="1280160"/>
            <a:ext cx="9989251" cy="56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0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Dank voor de aandacht!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E5CD1-505B-AEE5-451C-D665BA9A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OGC API Features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86F71E7-B417-5618-9AE6-A0D0F84D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DA368B7-491F-CCBB-07A3-7C313DEADEA3}"/>
              </a:ext>
            </a:extLst>
          </p:cNvPr>
          <p:cNvSpPr txBox="1"/>
          <p:nvPr/>
        </p:nvSpPr>
        <p:spPr>
          <a:xfrm>
            <a:off x="504405" y="1604357"/>
            <a:ext cx="106153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/>
              <a:t>Landing page	</a:t>
            </a:r>
            <a:r>
              <a:rPr lang="nl-NL" sz="2400" dirty="0">
                <a:hlinkClick r:id="rId2"/>
              </a:rPr>
              <a:t>https://api.pdok.nl/lv/bgt/ogc/v1</a:t>
            </a:r>
            <a:endParaRPr lang="nl-N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/>
              <a:t>OAS			</a:t>
            </a:r>
            <a:r>
              <a:rPr lang="nl-NL" sz="2400" dirty="0">
                <a:hlinkClick r:id="rId3"/>
              </a:rPr>
              <a:t>https://api.pdok.nl/lv/bgt/ogc/v1/api</a:t>
            </a:r>
            <a:r>
              <a:rPr lang="nl-NL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/>
              <a:t>Collections</a:t>
            </a:r>
            <a:r>
              <a:rPr lang="nl-NL" sz="2400" dirty="0"/>
              <a:t>		</a:t>
            </a:r>
            <a:r>
              <a:rPr lang="nl-NL" sz="2400" dirty="0">
                <a:hlinkClick r:id="rId4"/>
              </a:rPr>
              <a:t>https://api.pdok.nl/lv/bgt/ogc/v1/collections</a:t>
            </a:r>
            <a:r>
              <a:rPr lang="nl-NL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/>
              <a:t>Collection-</a:t>
            </a:r>
            <a:r>
              <a:rPr lang="nl-NL" sz="2400" dirty="0" err="1"/>
              <a:t>id</a:t>
            </a:r>
            <a:r>
              <a:rPr lang="nl-NL" sz="2400" dirty="0"/>
              <a:t>	</a:t>
            </a:r>
            <a:r>
              <a:rPr lang="nl-NL" sz="2400" dirty="0">
                <a:hlinkClick r:id="rId5"/>
              </a:rPr>
              <a:t>https://api.pdok.nl/lv/bgt/ogc/v1/collections/bak</a:t>
            </a:r>
            <a:r>
              <a:rPr lang="nl-NL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/>
              <a:t>Items		</a:t>
            </a:r>
            <a:r>
              <a:rPr lang="nl-NL" sz="2400" dirty="0">
                <a:hlinkClick r:id="rId6"/>
              </a:rPr>
              <a:t>https://api.pdok.nl/lv/bgt/ogc/v1/collections/bak/items</a:t>
            </a:r>
            <a:r>
              <a:rPr lang="nl-NL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/>
              <a:t>Item-</a:t>
            </a:r>
            <a:r>
              <a:rPr lang="nl-NL" sz="2400" dirty="0" err="1"/>
              <a:t>id</a:t>
            </a:r>
            <a:r>
              <a:rPr lang="nl-NL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/>
          </a:p>
          <a:p>
            <a:r>
              <a:rPr lang="nl-NL" dirty="0">
                <a:hlinkClick r:id="rId7"/>
              </a:rPr>
              <a:t>https://api.pdok.nl/lv/bgt/ogc/v1/collections/bak/items/5d394ef5-6a5d-5011-a729-29def1c51dd9</a:t>
            </a:r>
            <a:r>
              <a:rPr lang="nl-NL" dirty="0"/>
              <a:t> 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Parameters ?f=</a:t>
            </a:r>
            <a:r>
              <a:rPr lang="nl-NL" dirty="0" err="1"/>
              <a:t>json</a:t>
            </a:r>
            <a:r>
              <a:rPr lang="nl-NL" dirty="0"/>
              <a:t> of ?f=html</a:t>
            </a:r>
          </a:p>
        </p:txBody>
      </p:sp>
    </p:spTree>
    <p:extLst>
      <p:ext uri="{BB962C8B-B14F-4D97-AF65-F5344CB8AC3E}">
        <p14:creationId xmlns:p14="http://schemas.microsoft.com/office/powerpoint/2010/main" val="2660368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E5CD1-505B-AEE5-451C-D665BA9A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OGC API </a:t>
            </a:r>
            <a:r>
              <a:rPr lang="nl-NL" dirty="0" err="1"/>
              <a:t>Tiles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86F71E7-B417-5618-9AE6-A0D0F84D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DA368B7-491F-CCBB-07A3-7C313DEADEA3}"/>
              </a:ext>
            </a:extLst>
          </p:cNvPr>
          <p:cNvSpPr txBox="1"/>
          <p:nvPr/>
        </p:nvSpPr>
        <p:spPr>
          <a:xfrm>
            <a:off x="300039" y="1604357"/>
            <a:ext cx="1176172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/>
              <a:t>Landing page	</a:t>
            </a:r>
            <a:r>
              <a:rPr lang="nl-NL" sz="2400" dirty="0">
                <a:hlinkClick r:id="rId2"/>
              </a:rPr>
              <a:t>https://api.pdok.nl/lv/bgt/ogc/v1</a:t>
            </a:r>
            <a:endParaRPr lang="nl-N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/>
              <a:t>OAS			</a:t>
            </a:r>
            <a:r>
              <a:rPr lang="nl-NL" sz="2400" dirty="0">
                <a:hlinkClick r:id="rId3"/>
              </a:rPr>
              <a:t>https://api.pdok.nl/lv/bgt/ogc/v1/api</a:t>
            </a:r>
            <a:r>
              <a:rPr lang="nl-NL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/>
              <a:t>Tiles</a:t>
            </a:r>
            <a:r>
              <a:rPr lang="nl-NL" sz="2400" dirty="0"/>
              <a:t>			</a:t>
            </a:r>
            <a:r>
              <a:rPr lang="nl-NL" sz="2400" dirty="0">
                <a:hlinkClick r:id="rId4"/>
              </a:rPr>
              <a:t>https://api.pdok.nl/lv/bag/ogc/v1_0/tiles</a:t>
            </a:r>
            <a:r>
              <a:rPr lang="nl-NL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/>
              <a:t>Tile</a:t>
            </a:r>
            <a:r>
              <a:rPr lang="nl-NL" sz="2400" dirty="0"/>
              <a:t> Matrix Set</a:t>
            </a:r>
          </a:p>
          <a:p>
            <a:r>
              <a:rPr lang="nl-NL" sz="2400" dirty="0">
                <a:hlinkClick r:id="rId5"/>
              </a:rPr>
              <a:t>https://api.pdok.nl/lv/bag/ogc/v1_0/tiles/NetherlandsRDNewQuad</a:t>
            </a:r>
            <a:r>
              <a:rPr lang="nl-NL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URL template</a:t>
            </a:r>
          </a:p>
          <a:p>
            <a:r>
              <a:rPr lang="nl-NL" sz="2400" dirty="0">
                <a:hlinkClick r:id="rId6"/>
              </a:rPr>
              <a:t>https://api.pdok.nl/lv/bag/ogc/v1_0/tiles/NetherlandsRDNewQuad/{z}/{Y}/{X}?f=mvt</a:t>
            </a:r>
            <a:r>
              <a:rPr lang="nl-NL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Tile</a:t>
            </a:r>
            <a:endParaRPr lang="nl-NL" sz="2400" dirty="0"/>
          </a:p>
          <a:p>
            <a:r>
              <a:rPr lang="nl-NL" sz="2400" dirty="0">
                <a:hlinkClick r:id="rId7"/>
              </a:rPr>
              <a:t>https://api.pdok.nl/lv/bag/ogc/v1_0/tiles/NetherlandsRDNewQuad/12/2046/2048?f=mvt</a:t>
            </a:r>
            <a:r>
              <a:rPr lang="nl-NL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/>
              <a:t>Styles</a:t>
            </a:r>
            <a:r>
              <a:rPr lang="nl-NL" sz="2400"/>
              <a:t>		</a:t>
            </a:r>
            <a:r>
              <a:rPr lang="nl-NL" sz="2400">
                <a:hlinkClick r:id="rId8"/>
              </a:rPr>
              <a:t>https://api.pdok.nl/lv/bag/ogc/v1_0/styles</a:t>
            </a:r>
            <a:r>
              <a:rPr lang="nl-NL" sz="2400"/>
              <a:t> </a:t>
            </a:r>
            <a:endParaRPr lang="nl-NL" sz="2400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Parameters ?f=</a:t>
            </a:r>
            <a:r>
              <a:rPr lang="nl-NL" dirty="0" err="1"/>
              <a:t>json</a:t>
            </a:r>
            <a:r>
              <a:rPr lang="nl-NL" dirty="0"/>
              <a:t> of ?f=html</a:t>
            </a:r>
          </a:p>
        </p:txBody>
      </p:sp>
    </p:spTree>
    <p:extLst>
      <p:ext uri="{BB962C8B-B14F-4D97-AF65-F5344CB8AC3E}">
        <p14:creationId xmlns:p14="http://schemas.microsoft.com/office/powerpoint/2010/main" val="291011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E5CD1-505B-AEE5-451C-D665BA9A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BAG Vector </a:t>
            </a:r>
            <a:r>
              <a:rPr lang="nl-NL" dirty="0" err="1"/>
              <a:t>Tiles</a:t>
            </a:r>
            <a:endParaRPr lang="nl-NL" dirty="0"/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3A22A77E-CF08-174C-FADD-74743FF0F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46625"/>
            <a:ext cx="4391638" cy="3296110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86F71E7-B417-5618-9AE6-A0D0F84D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8C24739-1F74-69F8-54C0-33AA1B584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07" y="1596158"/>
            <a:ext cx="4372585" cy="3277057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8484BB7-E89F-8525-9590-CD52CD46012C}"/>
              </a:ext>
            </a:extLst>
          </p:cNvPr>
          <p:cNvSpPr txBox="1"/>
          <p:nvPr/>
        </p:nvSpPr>
        <p:spPr>
          <a:xfrm>
            <a:off x="633107" y="4904153"/>
            <a:ext cx="43725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https://api.pdok.nl/lv/bag/ogc/v1_0/tiles/NetherlandsRDNewQuad/12/2046/2047?f=mvt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A11FE2A-B23D-D1B6-28D2-90306FFC1B0B}"/>
              </a:ext>
            </a:extLst>
          </p:cNvPr>
          <p:cNvSpPr txBox="1"/>
          <p:nvPr/>
        </p:nvSpPr>
        <p:spPr>
          <a:xfrm>
            <a:off x="6096000" y="4904153"/>
            <a:ext cx="4251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https://api.pdok.nl/lv/bag/ogc/v1_0/tiles/EuropeanETRS89_LAEAQuad/14/8237/7303?f=mvt</a:t>
            </a:r>
          </a:p>
        </p:txBody>
      </p:sp>
    </p:spTree>
    <p:extLst>
      <p:ext uri="{BB962C8B-B14F-4D97-AF65-F5344CB8AC3E}">
        <p14:creationId xmlns:p14="http://schemas.microsoft.com/office/powerpoint/2010/main" val="1948578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E5CD1-505B-AEE5-451C-D665BA9A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BAG Vector </a:t>
            </a:r>
            <a:r>
              <a:rPr lang="nl-NL" dirty="0" err="1"/>
              <a:t>Tiles</a:t>
            </a:r>
            <a:endParaRPr lang="nl-NL" dirty="0"/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3A22A77E-CF08-174C-FADD-74743FF0F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46625"/>
            <a:ext cx="4391638" cy="3296110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86F71E7-B417-5618-9AE6-A0D0F84D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8C24739-1F74-69F8-54C0-33AA1B584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07" y="1596158"/>
            <a:ext cx="4372585" cy="3277057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8484BB7-E89F-8525-9590-CD52CD46012C}"/>
              </a:ext>
            </a:extLst>
          </p:cNvPr>
          <p:cNvSpPr txBox="1"/>
          <p:nvPr/>
        </p:nvSpPr>
        <p:spPr>
          <a:xfrm>
            <a:off x="633107" y="4904153"/>
            <a:ext cx="43725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https://api.pdok.nl/lv/bag/ogc/v1_0/tiles/NetherlandsRDNewQuad/12/2046/2047?f=mvt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A11FE2A-B23D-D1B6-28D2-90306FFC1B0B}"/>
              </a:ext>
            </a:extLst>
          </p:cNvPr>
          <p:cNvSpPr txBox="1"/>
          <p:nvPr/>
        </p:nvSpPr>
        <p:spPr>
          <a:xfrm>
            <a:off x="6096000" y="4904153"/>
            <a:ext cx="4251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https://api.pdok.nl/lv/bag/ogc/v1_0/tiles/EuropeanETRS89_LAEAQuad/14/8237/7303?f=mvt</a:t>
            </a: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B1A4C8F3-7906-363C-6DB7-410B22DB985E}"/>
              </a:ext>
            </a:extLst>
          </p:cNvPr>
          <p:cNvSpPr/>
          <p:nvPr/>
        </p:nvSpPr>
        <p:spPr>
          <a:xfrm>
            <a:off x="502920" y="1531385"/>
            <a:ext cx="468000" cy="468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6412EACB-E324-9502-514D-9CD948C3636D}"/>
              </a:ext>
            </a:extLst>
          </p:cNvPr>
          <p:cNvSpPr/>
          <p:nvPr/>
        </p:nvSpPr>
        <p:spPr>
          <a:xfrm>
            <a:off x="5943600" y="1485207"/>
            <a:ext cx="468000" cy="468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E717C668-0F6B-476A-B3D6-00B984040DC4}"/>
              </a:ext>
            </a:extLst>
          </p:cNvPr>
          <p:cNvSpPr/>
          <p:nvPr/>
        </p:nvSpPr>
        <p:spPr>
          <a:xfrm>
            <a:off x="9510372" y="1719207"/>
            <a:ext cx="468000" cy="468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D2631570-9E14-F129-9ED6-F4CA481FD753}"/>
              </a:ext>
            </a:extLst>
          </p:cNvPr>
          <p:cNvSpPr/>
          <p:nvPr/>
        </p:nvSpPr>
        <p:spPr>
          <a:xfrm>
            <a:off x="3957647" y="1719207"/>
            <a:ext cx="468000" cy="468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1FA74F0B-AD58-998A-0941-762E88C327F6}"/>
              </a:ext>
            </a:extLst>
          </p:cNvPr>
          <p:cNvSpPr/>
          <p:nvPr/>
        </p:nvSpPr>
        <p:spPr>
          <a:xfrm>
            <a:off x="6286500" y="2624156"/>
            <a:ext cx="468000" cy="468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8E36CCB1-AD08-27EF-14B0-D270FF4D0D4E}"/>
              </a:ext>
            </a:extLst>
          </p:cNvPr>
          <p:cNvSpPr/>
          <p:nvPr/>
        </p:nvSpPr>
        <p:spPr>
          <a:xfrm>
            <a:off x="861060" y="2749769"/>
            <a:ext cx="468000" cy="468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480317B2-67E1-FA83-435B-BEBCE5FB6EF4}"/>
              </a:ext>
            </a:extLst>
          </p:cNvPr>
          <p:cNvSpPr/>
          <p:nvPr/>
        </p:nvSpPr>
        <p:spPr>
          <a:xfrm>
            <a:off x="2948940" y="3603567"/>
            <a:ext cx="468000" cy="468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00F40605-D164-38B4-932A-A3A675F52AF0}"/>
              </a:ext>
            </a:extLst>
          </p:cNvPr>
          <p:cNvSpPr/>
          <p:nvPr/>
        </p:nvSpPr>
        <p:spPr>
          <a:xfrm>
            <a:off x="8382000" y="3631134"/>
            <a:ext cx="468000" cy="468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8535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A2E1C7-52DF-7B7D-1BD4-6F7326B7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Point of </a:t>
            </a:r>
            <a:r>
              <a:rPr lang="nl-NL" dirty="0" err="1"/>
              <a:t>origin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06EA082-F39B-2379-8795-3C9D9FE1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</a:t>
            </a:fld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715208D-ADF3-F5BB-58FC-0CD831A24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185" y="1520825"/>
            <a:ext cx="7454868" cy="49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4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CA5C3-B4A3-04BC-E6A5-6C8FCB4E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Point of </a:t>
            </a:r>
            <a:r>
              <a:rPr lang="nl-NL" dirty="0" err="1"/>
              <a:t>origin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3C2F6CA-3C7A-78F7-BB0D-BE6A2DF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7</a:t>
            </a:fld>
            <a:endParaRPr lang="nl-NL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64E0388D-0B8A-91B8-7F12-08C5BEFE5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185" y="1520825"/>
            <a:ext cx="7454868" cy="49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47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3AB6C-A38C-AD6B-8B07-592B08F5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Point of </a:t>
            </a:r>
            <a:r>
              <a:rPr lang="nl-NL" dirty="0" err="1"/>
              <a:t>origin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82946F8-67F4-2AAD-42CC-75B07AAC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8</a:t>
            </a:fld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85B46124-76D9-A75A-B050-210CC5EA4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185" y="1520825"/>
            <a:ext cx="7454868" cy="49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94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BE18D63-3A06-2F32-C239-CEB7D19E9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</p:spPr>
        <p:txBody>
          <a:bodyPr/>
          <a:lstStyle/>
          <a:p>
            <a:r>
              <a:rPr lang="en-US" dirty="0"/>
              <a:t>Tile matrix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106D0E2-BBAB-AB60-971E-ADA1653F1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7" r="1" b="20404"/>
          <a:stretch/>
        </p:blipFill>
        <p:spPr bwMode="auto">
          <a:xfrm>
            <a:off x="300038" y="1520825"/>
            <a:ext cx="11587855" cy="49323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9A415E9-E2F4-5414-8814-4C1EC88C2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637339"/>
            <a:ext cx="768135" cy="18461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648B885-FF76-47CB-8BBD-27E7EBF07CA9}" type="slidenum">
              <a:rPr lang="nl-NL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nl-NL" sz="600"/>
          </a:p>
        </p:txBody>
      </p:sp>
    </p:spTree>
    <p:extLst>
      <p:ext uri="{BB962C8B-B14F-4D97-AF65-F5344CB8AC3E}">
        <p14:creationId xmlns:p14="http://schemas.microsoft.com/office/powerpoint/2010/main" val="3678459639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d029de722713fbda088f474ab55a8f91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9978f67d981c86fda37d097ac6baa60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50EE47-0CBB-44AF-9BD7-6E4DD27707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EE5160-7538-49F0-A934-973547221305}">
  <ds:schemaRefs>
    <ds:schemaRef ds:uri="385505e6-e5d7-4f1a-b335-045f4e6272b3"/>
    <ds:schemaRef ds:uri="86b5f7f7-2f15-447a-b5f6-1e4312ec3a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F7E9C87-7AC9-485F-AD36-4318C895E2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926</TotalTime>
  <Words>507</Words>
  <Application>Microsoft Office PowerPoint</Application>
  <PresentationFormat>Breedbeeld</PresentationFormat>
  <Paragraphs>60</Paragraphs>
  <Slides>13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8" baseType="lpstr">
      <vt:lpstr>Arial</vt:lpstr>
      <vt:lpstr>Calibri</vt:lpstr>
      <vt:lpstr>Tenorite</vt:lpstr>
      <vt:lpstr>Wingdings</vt:lpstr>
      <vt:lpstr>Geonovum</vt:lpstr>
      <vt:lpstr>Geonovum </vt:lpstr>
      <vt:lpstr>OGC API Features</vt:lpstr>
      <vt:lpstr>OGC API Tiles</vt:lpstr>
      <vt:lpstr>BAG Vector Tiles</vt:lpstr>
      <vt:lpstr>BAG Vector Tiles</vt:lpstr>
      <vt:lpstr>Point of origin</vt:lpstr>
      <vt:lpstr>Point of origin</vt:lpstr>
      <vt:lpstr>Point of origin</vt:lpstr>
      <vt:lpstr>Tile matrix</vt:lpstr>
      <vt:lpstr>TileMatrixSet</vt:lpstr>
      <vt:lpstr>Demo OGC-API-Features in QGIS</vt:lpstr>
      <vt:lpstr>Demo OGC-API-features in ArcGIS Online</vt:lpstr>
      <vt:lpstr>Dank voor de aandacht!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Geonovum</dc:title>
  <dc:creator>Pieter Bresters</dc:creator>
  <cp:lastModifiedBy>Pieter Bresters</cp:lastModifiedBy>
  <cp:revision>3</cp:revision>
  <dcterms:created xsi:type="dcterms:W3CDTF">2022-10-26T06:58:37Z</dcterms:created>
  <dcterms:modified xsi:type="dcterms:W3CDTF">2024-09-17T13:55:01Z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